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1308" y="1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80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E902FA0-74B5-4727-BB48-2D472D9B67DD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341D1CC-0746-4F8A-AD04-45833C7082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17A9C7-C8E8-4D17-8095-B689D8BE964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2B80AA-E5CC-46B9-8CD3-A2386ECC797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27992-284C-428C-91D0-2AC341908CA2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6BC9C-174A-4B33-B315-A1EE42A24E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B5EE2-EF86-4A7A-9FAE-E92CF8CE8DEC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4F537-ADF6-4EE8-9B9B-9EAC336EA0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12C68-B78D-4034-8823-EBE078670521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F5921-E130-4152-8779-0B5D3EF17D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1B6E3-F490-4C2A-83A5-10C7EC209CF6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DE7FF-BD82-4B50-AC04-9C1B623EC4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988B6-A6CA-4F83-B6C8-82EBA1C626DE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8E39F-2FCD-418B-A8B5-BF71BCE9B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4B5CB-0035-41CE-992B-9AFA236347DD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0CAB8-8B7D-48EC-8D60-A0E411CBEC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6543A-0E23-4E4D-9DFD-6C767E497F46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233C8-35C6-47D3-AA32-6FF2701D5A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9BCF0-FA48-41DD-B508-FC7AA3BA33E6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AA72D-D8A1-4F0C-90BF-9E56FD86AF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A1949-44DE-4816-AAEB-DB92F2C18130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E5C4B-74B6-473A-9360-800D988048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54FCE-198E-436B-A89F-8D1D74FFFDD4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35DE0-5067-4903-99A1-4DA6D7BACC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E27EB-0C34-42C7-AE22-7DCBAC41FB23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E6314-4F87-4D4C-9CE9-3153DC9C9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B2D67B-423A-41A4-AA65-E8C8E90D1155}" type="datetimeFigureOut">
              <a:rPr lang="ru-RU"/>
              <a:pPr>
                <a:defRPr/>
              </a:pPr>
              <a:t>31.10.2014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0A0BC7-508E-40B7-87E1-8590108BC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357188" y="428625"/>
            <a:ext cx="5829300" cy="1643063"/>
          </a:xfrm>
        </p:spPr>
        <p:txBody>
          <a:bodyPr/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ГОТОВ К ТРУДУ И ОБОРОНЕ СССР 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ИСТОРИЯ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2071688"/>
            <a:ext cx="5903913" cy="3455987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chemeClr val="tx1"/>
                </a:solidFill>
              </a:rPr>
              <a:t>История ГТО начинается в далеком сталинском 1931 году. Тогда была принята программа физкультурной подготовки населения, получившая название «Готов к труду и обороне СССР». Название абсолютно патриотическое, сами упражнения ГТО были практического характера. Всех поголовно обучали бросать гранату, бегать кросс, делать марш броски и даже стрелять из </a:t>
            </a:r>
            <a:r>
              <a:rPr lang="ru-RU" sz="1600" dirty="0" smtClean="0">
                <a:solidFill>
                  <a:schemeClr val="tx1"/>
                </a:solidFill>
              </a:rPr>
              <a:t>оружия. Парад </a:t>
            </a:r>
            <a:r>
              <a:rPr lang="ru-RU" sz="1600" dirty="0">
                <a:solidFill>
                  <a:schemeClr val="tx1"/>
                </a:solidFill>
              </a:rPr>
              <a:t>физкультурников в Москве 12 августа </a:t>
            </a:r>
            <a:r>
              <a:rPr lang="ru-RU" sz="1600" dirty="0" smtClean="0">
                <a:solidFill>
                  <a:schemeClr val="tx1"/>
                </a:solidFill>
              </a:rPr>
              <a:t>1945г.   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Руководство </a:t>
            </a:r>
            <a:r>
              <a:rPr lang="ru-RU" sz="1600" dirty="0">
                <a:solidFill>
                  <a:schemeClr val="tx1"/>
                </a:solidFill>
              </a:rPr>
              <a:t>страны стремилось воспитать защитников молодого советского государства сильными и выносливыми. Насколько это решение было провидческим, можно судить по тяжелым сороковым годами. Новобранцы, прошедшие по программе ГТО, значительно быстрее осваивали военное дело и отправлялись на фронт.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chemeClr val="tx1"/>
                </a:solidFill>
              </a:rPr>
              <a:t>В мирное время ГТО превратил Советский Союз в спортивную мега-державу. Миллионы подростков, сдавая в школе нормы ГТО, оказывались под прицелом спортивных школ. Это был огромный социальный лифт для всех подростков со спортивным талантом, ГТО открывал им вход в мир большого спорта. Многие стали мастерами спорта, почти все победители Олимпиад и чемпионатов мира, начинали с небольшого золотого или серебряного значка с надписью «Готов к труду и обороне» на своей груди. СССР по количеству медалей был одним из лидеров большого спорта. Учитывая, что программа ГТО была закрыта в 1991 году, невольно возникает вопрос, а не это ли причина стольких спортивных неудач современной России?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chemeClr val="tx1"/>
                </a:solidFill>
              </a:rPr>
              <a:t> 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dirty="0">
                <a:solidFill>
                  <a:schemeClr val="tx1"/>
                </a:solidFill>
              </a:rPr>
              <a:t>Прощание с Мишкой, символом </a:t>
            </a:r>
            <a:r>
              <a:rPr lang="ru-RU" sz="1600" dirty="0" smtClean="0">
                <a:solidFill>
                  <a:schemeClr val="tx1"/>
                </a:solidFill>
              </a:rPr>
              <a:t>Олипиады-80</a:t>
            </a:r>
            <a:endParaRPr lang="ru-RU" sz="160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4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990600"/>
          </a:xfrm>
        </p:spPr>
        <p:txBody>
          <a:bodyPr/>
          <a:lstStyle/>
          <a:p>
            <a:r>
              <a:rPr lang="ru-RU" sz="3200" smtClean="0"/>
              <a:t>СТУПЕНИ И ЗНАЧКИ</a:t>
            </a:r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285750" y="1143000"/>
            <a:ext cx="6218238" cy="5991225"/>
          </a:xfrm>
        </p:spPr>
        <p:txBody>
          <a:bodyPr/>
          <a:lstStyle/>
          <a:p>
            <a:r>
              <a:rPr lang="ru-RU" sz="1600" smtClean="0"/>
              <a:t>Программа ГТО была рассчитана на население в возрасте, ты сейчас удивишься, от 10 до 60 лет. Каждый возрастной диапазон имел собственную ступень со своим названием. К примеру, нормы ГТО для школьников были разделены на три ступени:</a:t>
            </a:r>
          </a:p>
          <a:p>
            <a:r>
              <a:rPr lang="ru-RU" sz="1600" smtClean="0"/>
              <a:t>I ступень — «Смелые и ловкие» — для мальчиков и девочек 10—11 и 12—13 лет</a:t>
            </a:r>
          </a:p>
          <a:p>
            <a:r>
              <a:rPr lang="ru-RU" sz="1600" smtClean="0"/>
              <a:t>II ступень — «Спортивная смена» — для подростков 14—15 лет</a:t>
            </a:r>
          </a:p>
          <a:p>
            <a:r>
              <a:rPr lang="ru-RU" sz="1600" smtClean="0"/>
              <a:t>III ступень — «Сила и мужество» — для юношей и девушек 16—18 лет.</a:t>
            </a:r>
          </a:p>
          <a:p>
            <a:r>
              <a:rPr lang="ru-RU" sz="1600" smtClean="0"/>
              <a:t>Для взрослых были две ступени:</a:t>
            </a:r>
          </a:p>
          <a:p>
            <a:r>
              <a:rPr lang="ru-RU" sz="1600" smtClean="0"/>
              <a:t>IV ступень — «Физическое совершенство» — для мужчин 19—39 лет и женщин 19—34 лет</a:t>
            </a:r>
          </a:p>
          <a:p>
            <a:r>
              <a:rPr lang="ru-RU" sz="1600" smtClean="0"/>
              <a:t>V ступень — «Бодрость и здоровье» — для мужчин 40—60 лет и женщин 35—55 лет.</a:t>
            </a:r>
          </a:p>
          <a:p>
            <a:r>
              <a:rPr lang="ru-RU" sz="1600" smtClean="0"/>
              <a:t>Сдавшие норматив, получали серебряный или золотой значок, на котором было написано название «Готов к труду и обороне» и указана ступень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5" y="5715000"/>
            <a:ext cx="4929188" cy="324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42875"/>
            <a:ext cx="6172200" cy="5000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НОВОЕ ГТО</a:t>
            </a:r>
            <a:endParaRPr lang="ru-RU" dirty="0"/>
          </a:p>
        </p:txBody>
      </p:sp>
      <p:sp>
        <p:nvSpPr>
          <p:cNvPr id="17410" name="Прямоугольник 5"/>
          <p:cNvSpPr>
            <a:spLocks noChangeArrowheads="1"/>
          </p:cNvSpPr>
          <p:nvPr/>
        </p:nvSpPr>
        <p:spPr bwMode="auto">
          <a:xfrm>
            <a:off x="0" y="6465888"/>
            <a:ext cx="68580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Дошли руки и до ГТО. По идее президента ГТО должно стать стандартом физической подготовки. Название, скорее всего, будет другим, но смысл общей физической и патриотической подготовки будет тот же. На замену обычной физкультуры придет новое ГТО. Самые успешные получат доступ в лучшие спортивные клубы и будут иметь преимущества при поступлении в вузы. Последнее очень смущает, получается, что на место талантливого будущего физика поступит качок. Это будет неправильно.</a:t>
            </a:r>
          </a:p>
          <a:p>
            <a:endParaRPr lang="ru-RU" sz="1400">
              <a:latin typeface="Calibri" pitchFamily="34" charset="0"/>
            </a:endParaRPr>
          </a:p>
          <a:p>
            <a:r>
              <a:rPr lang="ru-RU" sz="1400">
                <a:latin typeface="Calibri" pitchFamily="34" charset="0"/>
              </a:rPr>
              <a:t>Также вызывает сомнения идея приравнять ГТО  к Единому государственному экзамену. В выпускном классе и так мало времени на подготовку к поступлению, чтобы еще бегать как в мыле по стадиону и сдавать нормативы. Уж мы-то знаем, что после урока физкультуры мозги не работают еще несколько часов. Для будущего абитуриента это будет потерей времени и настроя на поступление.</a:t>
            </a: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8" y="3500438"/>
            <a:ext cx="6000750" cy="2652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412" name="Прямоугольник 4"/>
          <p:cNvSpPr>
            <a:spLocks noChangeArrowheads="1"/>
          </p:cNvSpPr>
          <p:nvPr/>
        </p:nvSpPr>
        <p:spPr bwMode="auto">
          <a:xfrm>
            <a:off x="0" y="642938"/>
            <a:ext cx="68580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Руководители страны уже давно говорят на эту тему. Здоровье нации стало хуже. Одной из причин считается то, что россияне стали меньше двигаться. Сидим много. Ну, если с взрослыми уже все понятно, не перевоспитаешь, то наше поколение дает надежду поправить ситуацию. </a:t>
            </a:r>
          </a:p>
          <a:p>
            <a:r>
              <a:rPr lang="ru-RU" sz="1400">
                <a:latin typeface="Calibri" pitchFamily="34" charset="0"/>
              </a:rPr>
              <a:t>Вначале в школе ввели дополнительный урок физкультуры, провели капремонт спортзалов и спортивных площадок. Не знаю как у тебя, а в моем Санкт-Петербурге, за последние пять лет почти у каждой школы был построен новый стадион с искусственным покрытием. Да и во дворе появилась новая хоккейная коробка, баскетбольная площадка и даже тренажерный зал под навесом. В городе как грибы растут дворцы спорта и бассейны. Если раньше до ближайших бассейна и спортивного комплекса было не менее 5..10 километров, то теперь 5 минут пешком в любую сторону.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575</Words>
  <Application>Microsoft Office PowerPoint</Application>
  <PresentationFormat>Экран (4:3)</PresentationFormat>
  <Paragraphs>23</Paragraphs>
  <Slides>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Calibri</vt:lpstr>
      <vt:lpstr>Arial</vt:lpstr>
      <vt:lpstr>Times New Roman</vt:lpstr>
      <vt:lpstr>Тема Office</vt:lpstr>
      <vt:lpstr>ГОТОВ К ТРУДУ И ОБОРОНЕ СССР  ИСТОРИЯ </vt:lpstr>
      <vt:lpstr>СТУПЕНИ И ЗНАЧКИ</vt:lpstr>
      <vt:lpstr>НОВОЕ ГТО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ГОТОВ К ТРУДУ И ОБОРОНЕ СССР. ИСТОРИЯ</dc:title>
  <dc:creator>алихожа</dc:creator>
  <cp:lastModifiedBy>www.PHILka.RU</cp:lastModifiedBy>
  <cp:revision>6</cp:revision>
  <dcterms:created xsi:type="dcterms:W3CDTF">2014-04-08T16:46:02Z</dcterms:created>
  <dcterms:modified xsi:type="dcterms:W3CDTF">2014-10-31T15:29:58Z</dcterms:modified>
</cp:coreProperties>
</file>